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688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A5DF-708C-4B78-8E15-878F554FD7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0E3F-836C-425A-B84F-1CEB4157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28464"/>
            <a:ext cx="6408712" cy="95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8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86"/>
            <a:ext cx="6858000" cy="97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5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64"/>
            <a:ext cx="6858000" cy="9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64"/>
            <a:ext cx="6858000" cy="95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8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56"/>
            <a:ext cx="6858000" cy="97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กระดาษ A4 (210x297 มม.)</PresentationFormat>
  <Paragraphs>0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HP99</cp:lastModifiedBy>
  <cp:revision>2</cp:revision>
  <dcterms:created xsi:type="dcterms:W3CDTF">2025-04-17T09:19:41Z</dcterms:created>
  <dcterms:modified xsi:type="dcterms:W3CDTF">2025-04-30T04:26:19Z</dcterms:modified>
</cp:coreProperties>
</file>