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D57"/>
    <a:srgbClr val="452F63"/>
    <a:srgbClr val="350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16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675A-490D-4801-96D2-6501C01FE7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592C-2AB9-4422-AB15-2E405FA3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7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675A-490D-4801-96D2-6501C01FE7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592C-2AB9-4422-AB15-2E405FA3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675A-490D-4801-96D2-6501C01FE7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592C-2AB9-4422-AB15-2E405FA3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675A-490D-4801-96D2-6501C01FE7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592C-2AB9-4422-AB15-2E405FA3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675A-490D-4801-96D2-6501C01FE7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592C-2AB9-4422-AB15-2E405FA3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675A-490D-4801-96D2-6501C01FE7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592C-2AB9-4422-AB15-2E405FA3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6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675A-490D-4801-96D2-6501C01FE7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592C-2AB9-4422-AB15-2E405FA3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5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675A-490D-4801-96D2-6501C01FE7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592C-2AB9-4422-AB15-2E405FA3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675A-490D-4801-96D2-6501C01FE7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592C-2AB9-4422-AB15-2E405FA3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6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675A-490D-4801-96D2-6501C01FE7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592C-2AB9-4422-AB15-2E405FA3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675A-490D-4801-96D2-6501C01FE7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592C-2AB9-4422-AB15-2E405FA3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0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675A-490D-4801-96D2-6501C01FE7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592C-2AB9-4422-AB15-2E405FA3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5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6846691" cy="205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80" y="-12112"/>
            <a:ext cx="1649120" cy="1691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74" y="2072680"/>
            <a:ext cx="6858000" cy="78333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444" y="2144126"/>
            <a:ext cx="6734494" cy="6913330"/>
          </a:xfrm>
          <a:prstGeom prst="rect">
            <a:avLst/>
          </a:prstGeom>
          <a:solidFill>
            <a:srgbClr val="332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313" y="2288704"/>
            <a:ext cx="419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เมื่อปี พ.ศ. 2522 ได้มีการออกกฎหมาย </a:t>
            </a:r>
            <a:r>
              <a:rPr lang="en-US" sz="2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“</a:t>
            </a:r>
            <a:r>
              <a:rPr lang="th-TH" sz="2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พระราชบัญญัติคุ้มครองผู้บริโภค</a:t>
            </a:r>
            <a:r>
              <a:rPr lang="en-US" sz="2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” </a:t>
            </a:r>
            <a:r>
              <a:rPr lang="th-TH" sz="2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โดยมีเจตนารมณ์เพื่อปกป้องผู้บริโภคในฐานะผู้ซื้อและผู้ใช้สินค้า หากถูกเอารัดเอาเปรียบจากผู้ประกอบธุรกิจ และในวันที่ 30 เมษายน 2522 ได้มีการทรงลงพระปรมาภิไธย จึงถือให้วันนี้ของทุกปีเป็น </a:t>
            </a:r>
            <a:r>
              <a:rPr lang="th-TH" sz="2200" b="1" dirty="0" smtClean="0">
                <a:solidFill>
                  <a:srgbClr val="FFC000"/>
                </a:solidFill>
                <a:latin typeface="TH Sarabun New" pitchFamily="34" charset="-34"/>
                <a:cs typeface="TH Sarabun New" pitchFamily="34" charset="-34"/>
              </a:rPr>
              <a:t>วันคุ้มครองผู้บริโภคไทย</a:t>
            </a:r>
            <a:endParaRPr lang="en-US" sz="2200" b="1" dirty="0">
              <a:solidFill>
                <a:srgbClr val="FFC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76" y="2431413"/>
            <a:ext cx="2271287" cy="183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8" y="4532508"/>
            <a:ext cx="2247375" cy="197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44" y="7325206"/>
            <a:ext cx="2533310" cy="166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r="14388"/>
          <a:stretch/>
        </p:blipFill>
        <p:spPr bwMode="auto">
          <a:xfrm>
            <a:off x="6874" y="8989953"/>
            <a:ext cx="6839817" cy="91604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89295" y="4520952"/>
            <a:ext cx="4133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เพื่อคุ้มครองผู้บริโภคจากพฤติกรรมการเอารัดเอาเปรียบของผู้ประกอบธุรกิจที่ทำการตลาด</a:t>
            </a:r>
            <a:r>
              <a:rPr lang="th-TH" sz="2200" b="1" dirty="0" smtClean="0">
                <a:solidFill>
                  <a:srgbClr val="FFC000"/>
                </a:solidFill>
                <a:latin typeface="TH Sarabun New" pitchFamily="34" charset="-34"/>
                <a:cs typeface="TH Sarabun New" pitchFamily="34" charset="-34"/>
              </a:rPr>
              <a:t>และโฆษณาเชิญชวนให้ซื้อสินค้าหรือบริการไม่ถูกต้องเหมาะสม</a:t>
            </a:r>
            <a:r>
              <a:rPr lang="th-TH" sz="2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 ทำให้ผู้บริโภคไม่ทราบข้อมูลทางการตลาดที่แท้จริง ทั้งเรื่องคุณภาพสินค้าและราคาและมี</a:t>
            </a:r>
            <a:r>
              <a:rPr lang="th-TH" sz="22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คณะกรรมการคุ้มครองผู้บริโภค พิจารณา</a:t>
            </a:r>
            <a:r>
              <a:rPr lang="th-TH" sz="2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เรื่องราว</a:t>
            </a:r>
            <a:endParaRPr lang="en-US" sz="2200" b="1" dirty="0">
              <a:solidFill>
                <a:srgbClr val="FFC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862" y="6634078"/>
            <a:ext cx="6637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ร้องทุกข์ดำเนินการเกี่ยวกับสินค้าที่อาจเป็นอันตรายแก่ผู้บริโภค แจ้งหรือโฆษณาเกี่ยวกับสินค้าหรือบริการที่อาจก่อให้เกิดความเสียหาย หรือเสื่อมเสียแก่สิทธิ</a:t>
            </a:r>
            <a:endParaRPr lang="en-US" sz="2200" b="1" dirty="0">
              <a:solidFill>
                <a:srgbClr val="FFC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513" y="7365419"/>
            <a:ext cx="3933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ของผู้บริโภคดำเนินคดีเกี่ยวกับการละเมิดสิทธิของผู้บริโภค </a:t>
            </a:r>
            <a:r>
              <a:rPr lang="th-TH" sz="2200" b="1" dirty="0" smtClean="0">
                <a:solidFill>
                  <a:srgbClr val="FFC000"/>
                </a:solidFill>
                <a:latin typeface="TH Sarabun New" pitchFamily="34" charset="-34"/>
                <a:cs typeface="TH Sarabun New" pitchFamily="34" charset="-34"/>
              </a:rPr>
              <a:t>การปฏิบัติหน้าที่คณะกรรมการฯ </a:t>
            </a:r>
            <a:r>
              <a:rPr lang="th-TH" sz="22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มอบหมายให้ สคบ.เป็นผู้บริการ หรือเตรียมข้อเสนอมายังคณะกรรมการเพื่อดำเนินการต่อไป</a:t>
            </a:r>
            <a:endParaRPr lang="en-US" sz="2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73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" y="6105127"/>
            <a:ext cx="4995033" cy="11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625408"/>
            <a:ext cx="6857999" cy="128059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" y="8121352"/>
            <a:ext cx="1525246" cy="1584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6906" y="8697416"/>
            <a:ext cx="3023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สำนักงานคณะกรรมการคุ้มครองผู้บริโภค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06" y="9097526"/>
            <a:ext cx="4860446" cy="62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/>
          <a:stretch/>
        </p:blipFill>
        <p:spPr bwMode="auto">
          <a:xfrm>
            <a:off x="24508" y="0"/>
            <a:ext cx="6833491" cy="192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167129" y="1136576"/>
            <a:ext cx="256054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92161" y="2889796"/>
            <a:ext cx="569701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3" y="4733404"/>
            <a:ext cx="4848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1928664"/>
            <a:ext cx="4781550" cy="1133475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" y="3368824"/>
            <a:ext cx="48006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861" y="7369624"/>
            <a:ext cx="5164235" cy="114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31" y="6066690"/>
            <a:ext cx="1302934" cy="130293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r="6431"/>
          <a:stretch/>
        </p:blipFill>
        <p:spPr bwMode="auto">
          <a:xfrm>
            <a:off x="4751313" y="1386806"/>
            <a:ext cx="2094013" cy="4432076"/>
          </a:xfrm>
          <a:prstGeom prst="snip2Same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2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21979"/>
            <a:ext cx="6858000" cy="97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174</Words>
  <Application>Microsoft Office PowerPoint</Application>
  <PresentationFormat>A4 Paper (210x297 mm)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9</cp:revision>
  <dcterms:created xsi:type="dcterms:W3CDTF">2025-04-22T06:14:39Z</dcterms:created>
  <dcterms:modified xsi:type="dcterms:W3CDTF">2025-04-22T07:09:27Z</dcterms:modified>
</cp:coreProperties>
</file>